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021513" cy="817245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12" y="-72"/>
      </p:cViewPr>
      <p:guideLst>
        <p:guide orient="horz" pos="2574"/>
        <p:guide pos="22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526612" y="2538758"/>
            <a:ext cx="5968288" cy="17517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053233" y="4631061"/>
            <a:ext cx="4915055" cy="2088517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771EC4-FAE5-4492-85BA-E29E0C86E25E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5A80A5-C2EA-4BD0-AEEB-9DEC1EC33225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3DC9C-E24F-4CA1-8018-463C96CBD622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C8EDA2-B8FF-4F7B-90FB-E8035909CA8A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5090601" y="327282"/>
            <a:ext cx="1579845" cy="697306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351074" y="327282"/>
            <a:ext cx="4622493" cy="697306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58277B-2319-45C0-B774-8BDCC4D43B48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848E74-65D3-44C4-8675-EA3A6050FBE0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6E5CAD-E693-4683-9568-632974E8B382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BAFF62-3EE2-4345-945F-AF256552342D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554647" y="5251554"/>
            <a:ext cx="5968288" cy="1623142"/>
          </a:xfrm>
        </p:spPr>
        <p:txBody>
          <a:bodyPr anchor="t" anchorCtr="0"/>
          <a:lstStyle>
            <a:lvl1pPr algn="l">
              <a:defRPr sz="3900" b="1" cap="all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54647" y="3463838"/>
            <a:ext cx="5968288" cy="1787725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19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04A254-352F-48A9-99F9-34A88CE6FE52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2349B2-541E-4919-85B6-30A1EF6B2F80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1074" y="1906908"/>
            <a:ext cx="3101169" cy="5393442"/>
          </a:xfrm>
        </p:spPr>
        <p:txBody>
          <a:bodyPr/>
          <a:lstStyle>
            <a:lvl1pPr>
              <a:spcBef>
                <a:spcPts val="600"/>
              </a:spcBef>
              <a:defRPr sz="2500"/>
            </a:lvl1pPr>
            <a:lvl2pPr>
              <a:spcBef>
                <a:spcPts val="500"/>
              </a:spcBef>
              <a:defRPr sz="2200"/>
            </a:lvl2pPr>
            <a:lvl3pPr>
              <a:defRPr sz="19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3569268" y="1906908"/>
            <a:ext cx="3101169" cy="5393442"/>
          </a:xfrm>
        </p:spPr>
        <p:txBody>
          <a:bodyPr/>
          <a:lstStyle>
            <a:lvl1pPr>
              <a:spcBef>
                <a:spcPts val="600"/>
              </a:spcBef>
              <a:defRPr sz="2500"/>
            </a:lvl1pPr>
            <a:lvl2pPr>
              <a:spcBef>
                <a:spcPts val="500"/>
              </a:spcBef>
              <a:defRPr sz="2200"/>
            </a:lvl2pPr>
            <a:lvl3pPr>
              <a:defRPr sz="19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DDF51-EA05-491F-9B08-96DC98CADE59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81DD9A-0658-4E66-A77F-47AA169A3BCD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351074" y="1829348"/>
            <a:ext cx="3102385" cy="762381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351074" y="2591729"/>
            <a:ext cx="3102385" cy="4708620"/>
          </a:xfrm>
        </p:spPr>
        <p:txBody>
          <a:bodyPr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19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3566836" y="1829348"/>
            <a:ext cx="3103601" cy="762381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3566836" y="2591729"/>
            <a:ext cx="3103601" cy="4708620"/>
          </a:xfrm>
        </p:spPr>
        <p:txBody>
          <a:bodyPr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19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EEA834-0459-4513-91C4-D76660DD314F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5CAACC-18ED-46EB-B193-D9E5F69E587F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FCE5D3-9A8E-452F-A6E9-6C7B9280F69B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7A98FB-08E4-427A-B021-0AE2F4A01636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2E1705-1577-444F-9AA6-BFC478A0A567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17CD37-27BB-406D-B7FC-A2DA7DBABCCE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351074" y="325389"/>
            <a:ext cx="2310030" cy="1384776"/>
          </a:xfrm>
        </p:spPr>
        <p:txBody>
          <a:bodyPr anchor="b" anchorCtr="0"/>
          <a:lstStyle>
            <a:lvl1pPr algn="l">
              <a:defRPr sz="19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2745220" y="325389"/>
            <a:ext cx="3925217" cy="69749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351074" y="1710165"/>
            <a:ext cx="2310030" cy="559018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F8AB30-D2A0-457F-817A-4D4395EA82DE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7CD8BB-FCC5-42BC-A292-F61979802FA0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376263" y="5720715"/>
            <a:ext cx="4212905" cy="675357"/>
          </a:xfrm>
        </p:spPr>
        <p:txBody>
          <a:bodyPr anchor="b" anchorCtr="0"/>
          <a:lstStyle>
            <a:lvl1pPr algn="l">
              <a:defRPr sz="1900" b="1"/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376263" y="730221"/>
            <a:ext cx="4212905" cy="490346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376263" y="6396081"/>
            <a:ext cx="4212905" cy="95913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48A62A-1B16-4D44-9843-19903192CF60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9C9B7B-2E1A-404D-B10B-09096E5D7AFC}" type="slidenum">
              <a:rPr/>
              <a:pPr lvl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351074" y="327282"/>
            <a:ext cx="6319363" cy="1362071"/>
          </a:xfrm>
          <a:prstGeom prst="rect">
            <a:avLst/>
          </a:prstGeom>
          <a:noFill/>
          <a:ln>
            <a:noFill/>
          </a:ln>
        </p:spPr>
        <p:txBody>
          <a:bodyPr vert="horz" wrap="square" lIns="86392" tIns="43196" rIns="86392" bIns="43196" anchor="ctr" anchorCtr="1" compatLnSpc="1"/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351074" y="1906908"/>
            <a:ext cx="6319363" cy="5393442"/>
          </a:xfrm>
          <a:prstGeom prst="rect">
            <a:avLst/>
          </a:prstGeom>
          <a:noFill/>
          <a:ln>
            <a:noFill/>
          </a:ln>
        </p:spPr>
        <p:txBody>
          <a:bodyPr vert="horz" wrap="square" lIns="86392" tIns="43196" rIns="86392" bIns="43196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351074" y="7574651"/>
            <a:ext cx="1638357" cy="435108"/>
          </a:xfrm>
          <a:prstGeom prst="rect">
            <a:avLst/>
          </a:prstGeom>
          <a:noFill/>
          <a:ln>
            <a:noFill/>
          </a:ln>
        </p:spPr>
        <p:txBody>
          <a:bodyPr vert="horz" wrap="square" lIns="86392" tIns="43196" rIns="86392" bIns="43196" anchor="ctr" anchorCtr="0" compatLnSpc="1"/>
          <a:lstStyle>
            <a:lvl1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B1FAD5D-ADB7-4E48-A632-40ADCCAF3096}" type="datetime1">
              <a:rPr lang="fr-FR"/>
              <a:pPr lvl="0"/>
              <a:t>15/02/2013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2399019" y="7574651"/>
            <a:ext cx="2223482" cy="435108"/>
          </a:xfrm>
          <a:prstGeom prst="rect">
            <a:avLst/>
          </a:prstGeom>
          <a:noFill/>
          <a:ln>
            <a:noFill/>
          </a:ln>
        </p:spPr>
        <p:txBody>
          <a:bodyPr vert="horz" wrap="square" lIns="86392" tIns="43196" rIns="86392" bIns="43196" anchor="ctr" anchorCtr="1" compatLnSpc="1"/>
          <a:lstStyle>
            <a:lvl1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5032089" y="7574651"/>
            <a:ext cx="1638357" cy="435108"/>
          </a:xfrm>
          <a:prstGeom prst="rect">
            <a:avLst/>
          </a:prstGeom>
          <a:noFill/>
          <a:ln>
            <a:noFill/>
          </a:ln>
        </p:spPr>
        <p:txBody>
          <a:bodyPr vert="horz" wrap="square" lIns="86392" tIns="43196" rIns="86392" bIns="43196" anchor="ctr" anchorCtr="0" compatLnSpc="1"/>
          <a:lstStyle>
            <a:lvl1pPr marL="0" marR="0" lvl="0" indent="0" algn="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1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3EA1630-0224-47C1-AED6-50432CA0D80E}" type="slidenum">
              <a:rPr/>
              <a:pPr lvl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ctr" defTabSz="863888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23953" marR="0" lvl="0" indent="-323953" algn="l" defTabSz="863888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•"/>
        <a:tabLst/>
        <a:defRPr lang="fr-FR" sz="29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01911" marR="0" lvl="1" indent="-269967" algn="l" defTabSz="863888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–"/>
        <a:tabLst/>
        <a:defRPr lang="fr-FR" sz="25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079860" marR="0" lvl="2" indent="-215972" algn="l" defTabSz="863888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2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511804" marR="0" lvl="3" indent="-215972" algn="l" defTabSz="863888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fr-FR" sz="19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943749" marR="0" lvl="4" indent="-215972" algn="l" defTabSz="863888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fr-FR" sz="19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lauterbourg.free.fr/" TargetMode="External"/><Relationship Id="rId13" Type="http://schemas.openxmlformats.org/officeDocument/2006/relationships/hyperlink" Target="http://www.rugbyclubstrasbourg.fr/" TargetMode="External"/><Relationship Id="rId18" Type="http://schemas.openxmlformats.org/officeDocument/2006/relationships/image" Target="../media/image8.jpeg"/><Relationship Id="rId3" Type="http://schemas.openxmlformats.org/officeDocument/2006/relationships/hyperlink" Target="http://www.rugby-haguenau.fr/" TargetMode="External"/><Relationship Id="rId21" Type="http://schemas.openxmlformats.org/officeDocument/2006/relationships/image" Target="../media/image10.gif"/><Relationship Id="rId7" Type="http://schemas.openxmlformats.org/officeDocument/2006/relationships/hyperlink" Target="http://www.rugby-saverne.fr/" TargetMode="External"/><Relationship Id="rId12" Type="http://schemas.openxmlformats.org/officeDocument/2006/relationships/image" Target="../media/image5.jpeg"/><Relationship Id="rId17" Type="http://schemas.openxmlformats.org/officeDocument/2006/relationships/image" Target="../media/image7.jpeg"/><Relationship Id="rId2" Type="http://schemas.openxmlformats.org/officeDocument/2006/relationships/image" Target="../media/image1.png"/><Relationship Id="rId16" Type="http://schemas.openxmlformats.org/officeDocument/2006/relationships/hyperlink" Target="http://www.edrmom.fr/" TargetMode="External"/><Relationship Id="rId20" Type="http://schemas.openxmlformats.org/officeDocument/2006/relationships/hyperlink" Target="http://ascs.euclide.org/rugby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csg.fr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www.facebook.com/group.php?gid=36804329359&amp;v=info" TargetMode="External"/><Relationship Id="rId15" Type="http://schemas.openxmlformats.org/officeDocument/2006/relationships/hyperlink" Target="http://rcstrasbourgrugby.com/joomla/" TargetMode="External"/><Relationship Id="rId10" Type="http://schemas.openxmlformats.org/officeDocument/2006/relationships/image" Target="../media/image3.png"/><Relationship Id="rId19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hyperlink" Target="http://www.crig-rugby.com/" TargetMode="External"/><Relationship Id="rId1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7184221" cy="8244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177" descr="fch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8087" y="1475658"/>
            <a:ext cx="931444" cy="936107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  <p:sp>
        <p:nvSpPr>
          <p:cNvPr id="4" name="Ellipse 178">
            <a:hlinkClick r:id="rId5"/>
          </p:cNvPr>
          <p:cNvSpPr/>
          <p:nvPr/>
        </p:nvSpPr>
        <p:spPr>
          <a:xfrm>
            <a:off x="2853988" y="4067946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Ellipse 179">
            <a:hlinkClick r:id="rId6"/>
          </p:cNvPr>
          <p:cNvSpPr/>
          <p:nvPr/>
        </p:nvSpPr>
        <p:spPr>
          <a:xfrm>
            <a:off x="2565961" y="6444206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Ellipse 180">
            <a:hlinkClick r:id="rId7"/>
          </p:cNvPr>
          <p:cNvSpPr/>
          <p:nvPr/>
        </p:nvSpPr>
        <p:spPr>
          <a:xfrm>
            <a:off x="2133916" y="2267739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Ellipse 181">
            <a:hlinkClick r:id="rId8"/>
          </p:cNvPr>
          <p:cNvSpPr/>
          <p:nvPr/>
        </p:nvSpPr>
        <p:spPr>
          <a:xfrm>
            <a:off x="6022348" y="1187622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Ellipse 182">
            <a:hlinkClick r:id="rId9"/>
          </p:cNvPr>
          <p:cNvSpPr/>
          <p:nvPr/>
        </p:nvSpPr>
        <p:spPr>
          <a:xfrm>
            <a:off x="4078132" y="3942209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Ellipse 183">
            <a:hlinkClick r:id="rId3"/>
          </p:cNvPr>
          <p:cNvSpPr/>
          <p:nvPr/>
        </p:nvSpPr>
        <p:spPr>
          <a:xfrm>
            <a:off x="4726204" y="1907703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ZoneTexte 184"/>
          <p:cNvSpPr txBox="1"/>
          <p:nvPr/>
        </p:nvSpPr>
        <p:spPr>
          <a:xfrm>
            <a:off x="4158828" y="3068818"/>
            <a:ext cx="2448269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R.C.STRASBOURG</a:t>
            </a: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11" name="Image 185" descr="Logo FFR light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590876" y="5346877"/>
            <a:ext cx="1619429" cy="2339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86">
            <a:hlinkClick r:id="rId8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804" y="218583"/>
            <a:ext cx="1170534" cy="915314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  <p:sp>
        <p:nvSpPr>
          <p:cNvPr id="13" name="ZoneTexte 187"/>
          <p:cNvSpPr txBox="1"/>
          <p:nvPr/>
        </p:nvSpPr>
        <p:spPr>
          <a:xfrm>
            <a:off x="765764" y="6948260"/>
            <a:ext cx="1800197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SELESTAT</a:t>
            </a:r>
          </a:p>
        </p:txBody>
      </p:sp>
      <p:sp>
        <p:nvSpPr>
          <p:cNvPr id="14" name="ZoneTexte 188"/>
          <p:cNvSpPr txBox="1"/>
          <p:nvPr/>
        </p:nvSpPr>
        <p:spPr>
          <a:xfrm>
            <a:off x="73060" y="4067946"/>
            <a:ext cx="295233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MUTZIG/MOLSHEIM</a:t>
            </a:r>
          </a:p>
        </p:txBody>
      </p:sp>
      <p:sp>
        <p:nvSpPr>
          <p:cNvPr id="15" name="ZoneTexte 189"/>
          <p:cNvSpPr txBox="1"/>
          <p:nvPr/>
        </p:nvSpPr>
        <p:spPr>
          <a:xfrm>
            <a:off x="4294150" y="2267739"/>
            <a:ext cx="1800197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HAGUENAU</a:t>
            </a:r>
          </a:p>
        </p:txBody>
      </p:sp>
      <p:sp>
        <p:nvSpPr>
          <p:cNvPr id="16" name="ZoneTexte 190"/>
          <p:cNvSpPr txBox="1"/>
          <p:nvPr/>
        </p:nvSpPr>
        <p:spPr>
          <a:xfrm>
            <a:off x="3006700" y="4302249"/>
            <a:ext cx="1728192" cy="369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ILLKIRCH</a:t>
            </a: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17" name="ZoneTexte 191"/>
          <p:cNvSpPr txBox="1"/>
          <p:nvPr/>
        </p:nvSpPr>
        <p:spPr>
          <a:xfrm>
            <a:off x="3654772" y="557833"/>
            <a:ext cx="2448269" cy="9233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LAUTERBOURG </a:t>
            </a:r>
            <a:r>
              <a:rPr lang="fr-F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WISSEMBOURG</a:t>
            </a:r>
          </a:p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b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DRUSENHEIM</a:t>
            </a: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18" name="Image 192" descr="nveau logo blanc.jpg">
            <a:hlinkClick r:id="rId9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222724" y="4662289"/>
            <a:ext cx="1656179" cy="604125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  <p:pic>
        <p:nvPicPr>
          <p:cNvPr id="19" name="Image 193" descr="rcsr.jpg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56613" y="2699793"/>
            <a:ext cx="983943" cy="1094353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  <p:sp>
        <p:nvSpPr>
          <p:cNvPr id="20" name="Ellipse 194">
            <a:hlinkClick r:id="rId15"/>
          </p:cNvPr>
          <p:cNvSpPr/>
          <p:nvPr/>
        </p:nvSpPr>
        <p:spPr>
          <a:xfrm>
            <a:off x="4006123" y="3491883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21" name="Image 195" descr="mom.jpg">
            <a:hlinkClick r:id="rId16"/>
          </p:cNvPr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197809" y="4427981"/>
            <a:ext cx="1512170" cy="970717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  <p:pic>
        <p:nvPicPr>
          <p:cNvPr id="22" name="Image 196" descr="saverne.jpg">
            <a:hlinkClick r:id="rId7"/>
          </p:cNvPr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557844" y="1043604"/>
            <a:ext cx="1289980" cy="1074986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  <p:sp>
        <p:nvSpPr>
          <p:cNvPr id="23" name="ZoneTexte 197"/>
          <p:cNvSpPr txBox="1"/>
          <p:nvPr/>
        </p:nvSpPr>
        <p:spPr>
          <a:xfrm>
            <a:off x="909773" y="1925985"/>
            <a:ext cx="1800197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SAVERNE</a:t>
            </a:r>
          </a:p>
        </p:txBody>
      </p:sp>
      <p:pic>
        <p:nvPicPr>
          <p:cNvPr id="24" name="Image 198" descr="rcsg.jpg">
            <a:hlinkClick r:id="rId6"/>
          </p:cNvPr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205916" y="6894537"/>
            <a:ext cx="1194370" cy="1152125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  <p:sp>
        <p:nvSpPr>
          <p:cNvPr id="25" name="ZoneTexte 190"/>
          <p:cNvSpPr txBox="1"/>
          <p:nvPr/>
        </p:nvSpPr>
        <p:spPr>
          <a:xfrm rot="16200000">
            <a:off x="5063099" y="6196997"/>
            <a:ext cx="2574653" cy="369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Verdana" pitchFamily="34"/>
                <a:ea typeface="Verdana" pitchFamily="34"/>
                <a:cs typeface="Verdana" pitchFamily="34"/>
              </a:rPr>
              <a:t>www.rugby67.fr</a:t>
            </a: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26" name="Ellipse 194">
            <a:hlinkClick r:id="rId20"/>
          </p:cNvPr>
          <p:cNvSpPr/>
          <p:nvPr/>
        </p:nvSpPr>
        <p:spPr>
          <a:xfrm>
            <a:off x="4374857" y="3644283"/>
            <a:ext cx="360035" cy="36003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FF0000"/>
          </a:solidFill>
          <a:ln w="57150">
            <a:solidFill>
              <a:srgbClr val="95B3D7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7" name="ZoneTexte 184"/>
          <p:cNvSpPr txBox="1"/>
          <p:nvPr/>
        </p:nvSpPr>
        <p:spPr>
          <a:xfrm>
            <a:off x="4734895" y="3500866"/>
            <a:ext cx="2448269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863888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b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AS CHEMINOTS</a:t>
            </a:r>
            <a:endParaRPr lang="fr-FR" sz="1800" b="1" i="0" u="none" strike="noStrike" kern="1200" cap="none" spc="0" baseline="0" dirty="0">
              <a:solidFill>
                <a:srgbClr val="000000"/>
              </a:solidFill>
              <a:uFillTx/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28" name="Image 27" descr="ascs_rugby.jpg">
            <a:hlinkClick r:id="rId20"/>
          </p:cNvPr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526980" y="3870201"/>
            <a:ext cx="933222" cy="1296144"/>
          </a:xfrm>
          <a:prstGeom prst="rect">
            <a:avLst/>
          </a:prstGeom>
          <a:noFill/>
          <a:ln w="9528">
            <a:solidFill>
              <a:srgbClr val="C0504D"/>
            </a:solidFill>
            <a:prstDash val="solid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Arnauld Boursaux</dc:creator>
  <cp:lastModifiedBy>Arnauld BOURSAUX</cp:lastModifiedBy>
  <cp:revision>13</cp:revision>
  <dcterms:created xsi:type="dcterms:W3CDTF">2011-02-10T23:30:17Z</dcterms:created>
  <dcterms:modified xsi:type="dcterms:W3CDTF">2013-02-15T14:19:08Z</dcterms:modified>
</cp:coreProperties>
</file>